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9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FE3578-014C-4267-8215-01A5B2912C03}" v="1" dt="2023-06-19T06:58:09.372"/>
    <p1510:client id="{83EECECF-6570-4A98-B068-767411D1294D}" v="1" dt="2023-06-19T07:27:35.9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296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youtu.be/bn51UwOUPmw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364203" y="519657"/>
            <a:ext cx="179247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العشرين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766618D-3BD4-5B7A-99A7-BE8802732C07}"/>
              </a:ext>
            </a:extLst>
          </p:cNvPr>
          <p:cNvGraphicFramePr>
            <a:graphicFrameLocks noGrp="1"/>
          </p:cNvGraphicFramePr>
          <p:nvPr/>
        </p:nvGraphicFramePr>
        <p:xfrm>
          <a:off x="466021" y="1236312"/>
          <a:ext cx="10799420" cy="79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يُحدد طرق التواصل مع زملائه بصورة تتناسب معهم 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يتواصل بسهولة مع فرق العمل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طرق التواصل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45DFFB44-DC2C-DDC2-E707-F417FA55DA37}"/>
              </a:ext>
            </a:extLst>
          </p:cNvPr>
          <p:cNvSpPr/>
          <p:nvPr/>
        </p:nvSpPr>
        <p:spPr>
          <a:xfrm>
            <a:off x="1281424" y="2425120"/>
            <a:ext cx="95410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اختبار 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0AD60A7-AA3C-9202-01EF-01BE86E77160}"/>
              </a:ext>
            </a:extLst>
          </p:cNvPr>
          <p:cNvSpPr/>
          <p:nvPr/>
        </p:nvSpPr>
        <p:spPr>
          <a:xfrm>
            <a:off x="2538530" y="2508868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F76A0BB-F1A7-124B-E712-21677A045C80}"/>
              </a:ext>
            </a:extLst>
          </p:cNvPr>
          <p:cNvSpPr/>
          <p:nvPr/>
        </p:nvSpPr>
        <p:spPr>
          <a:xfrm>
            <a:off x="3397383" y="2508868"/>
            <a:ext cx="613341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r>
              <a:rPr lang="ar-AE" sz="2400" dirty="0"/>
              <a:t>اختبار الطالب لاختيار الطريقة الصحيحة لحالتين من الطلاب </a:t>
            </a:r>
            <a:endParaRPr lang="en-GB" sz="2400" dirty="0">
              <a:ln w="0"/>
              <a:sym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A443B7-3759-F0F1-C428-B415D9909677}"/>
              </a:ext>
            </a:extLst>
          </p:cNvPr>
          <p:cNvSpPr txBox="1"/>
          <p:nvPr/>
        </p:nvSpPr>
        <p:spPr>
          <a:xfrm>
            <a:off x="550926" y="4183328"/>
            <a:ext cx="6094476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https://youtu.be/bn51UwOUPmw</a:t>
            </a:r>
            <a:endParaRPr lang="ar-AE" dirty="0"/>
          </a:p>
          <a:p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F1EEC3-2B91-5AE9-E4FB-876AA3695A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9630" y="3172967"/>
            <a:ext cx="5723985" cy="329900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75245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57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2023-06-19T07:27:37Z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