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83EECECF-6570-4A98-B068-767411D1294D}" v="1" dt="2023-06-19T07:27:35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96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bn51UwOUPmw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364203" y="519657"/>
            <a:ext cx="179247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العشرين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يُحدد طرق التواصل مع زملائه بصورة تتناسب معهم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يتواصل بسهولة مع فرق العمل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طرق التواصل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281424" y="2425120"/>
            <a:ext cx="95410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اختبار 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2538530" y="250886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397383" y="2508868"/>
            <a:ext cx="613341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/>
              <a:t>اختبار الطالب لاختيار الطريقة الصحيحة لحالتين من الطلاب </a:t>
            </a:r>
            <a:endParaRPr lang="en-GB" sz="2400" dirty="0">
              <a:ln w="0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A443B7-3759-F0F1-C428-B415D9909677}"/>
              </a:ext>
            </a:extLst>
          </p:cNvPr>
          <p:cNvSpPr txBox="1"/>
          <p:nvPr/>
        </p:nvSpPr>
        <p:spPr>
          <a:xfrm>
            <a:off x="550926" y="4183328"/>
            <a:ext cx="60944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https://youtu.be/bn51UwOUPmw</a:t>
            </a:r>
            <a:endParaRPr lang="ar-AE" dirty="0"/>
          </a:p>
          <a:p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F1EEC3-2B91-5AE9-E4FB-876AA3695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630" y="3172967"/>
            <a:ext cx="5723985" cy="32990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5245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